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9302302"/>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149</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29</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30</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a:t>
            </a:r>
            <a:r>
              <a:rPr lang="ru-RU" sz="1200" dirty="0" smtClean="0">
                <a:latin typeface="Times New Roman" panose="02020603050405020304" pitchFamily="18" charset="0"/>
                <a:cs typeface="Times New Roman" panose="02020603050405020304" pitchFamily="18" charset="0"/>
              </a:rPr>
              <a:t>н-</a:t>
            </a:r>
            <a:r>
              <a:rPr lang="ru-RU" sz="1200" dirty="0" err="1" smtClean="0">
                <a:latin typeface="Times New Roman" panose="02020603050405020304" pitchFamily="18" charset="0"/>
                <a:cs typeface="Times New Roman" panose="02020603050405020304" pitchFamily="18" charset="0"/>
              </a:rPr>
              <a:t>шашынсыз</a:t>
            </a:r>
            <a:r>
              <a:rPr lang="kk-KZ" sz="1200" dirty="0" smtClean="0">
                <a:latin typeface="Times New Roman" panose="02020603050405020304" pitchFamily="18" charset="0"/>
                <a:cs typeface="Times New Roman" panose="02020603050405020304" pitchFamily="18" charset="0"/>
              </a:rPr>
              <a:t>. Жел оңтүстік-шығыстан соғады, күші 9-14 м/с. Ауаның температурасы түнде </a:t>
            </a:r>
            <a:r>
              <a:rPr lang="kk-KZ" sz="1200" dirty="0" smtClean="0">
                <a:latin typeface="Times New Roman" panose="02020603050405020304" pitchFamily="18" charset="0"/>
                <a:cs typeface="Times New Roman" panose="02020603050405020304" pitchFamily="18" charset="0"/>
              </a:rPr>
              <a:t>17-19,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35-37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Жел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22-24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1704" y="2958122"/>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35769753"/>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0.316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2946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0.589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01562377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17789</TotalTime>
  <Words>549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4316</cp:revision>
  <cp:lastPrinted>2021-07-01T07:38:07Z</cp:lastPrinted>
  <dcterms:created xsi:type="dcterms:W3CDTF">2018-03-27T06:03:00Z</dcterms:created>
  <dcterms:modified xsi:type="dcterms:W3CDTF">2026-05-29T08:44:33Z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